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287" y="495935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5696"/>
                </a:solidFill>
                <a:latin typeface="Arial Black" panose="020B0A04020102020204" pitchFamily="34" charset="0"/>
              </a:rPr>
              <a:t>1.5.22. – Клеточная биология</a:t>
            </a:r>
          </a:p>
          <a:p>
            <a:r>
              <a:rPr lang="ru-RU" sz="3200" b="1" dirty="0">
                <a:solidFill>
                  <a:srgbClr val="005696"/>
                </a:solidFill>
                <a:latin typeface="Arial Black" panose="020B0A04020102020204" pitchFamily="34" charset="0"/>
              </a:rPr>
              <a:t>Биологические науки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85963" y="6052123"/>
            <a:ext cx="918686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pc="100" dirty="0" err="1">
                <a:latin typeface="Arial" panose="020B0604020202020204" pitchFamily="34" charset="0"/>
                <a:cs typeface="Arial" panose="020B0604020202020204" pitchFamily="34" charset="0"/>
              </a:rPr>
              <a:t>Фатхудинов</a:t>
            </a:r>
            <a:r>
              <a:rPr lang="ru-RU" b="1" spc="100" dirty="0">
                <a:latin typeface="Arial" panose="020B0604020202020204" pitchFamily="34" charset="0"/>
                <a:cs typeface="Arial" panose="020B0604020202020204" pitchFamily="34" charset="0"/>
              </a:rPr>
              <a:t> Тимур </a:t>
            </a:r>
            <a:r>
              <a:rPr lang="ru-RU" b="1" spc="100" dirty="0" err="1">
                <a:latin typeface="Arial" panose="020B0604020202020204" pitchFamily="34" charset="0"/>
                <a:cs typeface="Arial" panose="020B0604020202020204" pitchFamily="34" charset="0"/>
              </a:rPr>
              <a:t>Хайсамудинович</a:t>
            </a:r>
            <a:r>
              <a:rPr lang="ru-RU" b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00" dirty="0">
                <a:latin typeface="Arial" panose="020B0604020202020204" pitchFamily="34" charset="0"/>
                <a:cs typeface="Arial" panose="020B0604020202020204" pitchFamily="34" charset="0"/>
              </a:rPr>
              <a:t>– доктор биологических наук, профессор, заведующая кафедрой гистологии цитологии и эмбриологии РУДН</a:t>
            </a:r>
            <a:endParaRPr lang="en-US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385888"/>
            <a:ext cx="10515600" cy="47053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Клеточная биология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r>
              <a:rPr lang="ru-RU" sz="1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подготовка кадров высшей квалификации (исследователей и преподавателей), способных осуществлять научно-исследовательскую деятельность в области биологических наук и, в частности, клеточной биологии, а также преподавательскую деятельность по образовательным программам высшего образования.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1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составляет 4 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доктор биологических наук, профессор, заведующая кафедрой гистологии цитологии и эмбриологии медицинского института РУДН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Фатхудинов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Тимур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Хайсамудинович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0388" y="342900"/>
            <a:ext cx="675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ПРОГРАММА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val="18796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человек, внутренний,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277ECA1B-E30F-E04D-B1E7-115726635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1" y="1256103"/>
            <a:ext cx="8439658" cy="47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программе подготовки научно-педагогических кадров в аспирантуре на специальность 1.5.22. «Клеточная биология» проводятся в письменной форме по билетам.</a:t>
            </a: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билет включает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теоретических вопроса. 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подготовку ответов на задания отводится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минут.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4865" y="739557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</a:p>
        </p:txBody>
      </p:sp>
    </p:spTree>
    <p:extLst>
      <p:ext uri="{BB962C8B-B14F-4D97-AF65-F5344CB8AC3E}">
        <p14:creationId xmlns:p14="http://schemas.microsoft.com/office/powerpoint/2010/main" val="116079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Билет оценивается из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полный правильный ответ на задание начисляется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баллов, при оценивании частично правильного ответа учитывается правильная часть ответа в процентном отношении.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</a:p>
        </p:txBody>
      </p:sp>
    </p:spTree>
    <p:extLst>
      <p:ext uri="{BB962C8B-B14F-4D97-AF65-F5344CB8AC3E}">
        <p14:creationId xmlns:p14="http://schemas.microsoft.com/office/powerpoint/2010/main" val="315439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необходимо: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знание основных биологических закономерностей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владение профессиональными знаниями и терминологией в области клеточной биологии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уметь в понятной форме, последовательно и непротиворечиво обосновать и письменно изложить ход своих рассуждений при ответах на вопросы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</a:p>
        </p:txBody>
      </p:sp>
    </p:spTree>
    <p:extLst>
      <p:ext uri="{BB962C8B-B14F-4D97-AF65-F5344CB8AC3E}">
        <p14:creationId xmlns:p14="http://schemas.microsoft.com/office/powerpoint/2010/main" val="2831721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223</Words>
  <Application>Microsoft Macintosh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Гринберг Мария Владимировна</cp:lastModifiedBy>
  <cp:revision>21</cp:revision>
  <dcterms:created xsi:type="dcterms:W3CDTF">2020-06-21T13:29:14Z</dcterms:created>
  <dcterms:modified xsi:type="dcterms:W3CDTF">2022-06-02T10:00:54Z</dcterms:modified>
</cp:coreProperties>
</file>